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6" r:id="rId5"/>
    <p:sldId id="259" r:id="rId6"/>
    <p:sldId id="275" r:id="rId7"/>
    <p:sldId id="264" r:id="rId8"/>
    <p:sldId id="263" r:id="rId9"/>
    <p:sldId id="262" r:id="rId10"/>
    <p:sldId id="261" r:id="rId11"/>
    <p:sldId id="269" r:id="rId12"/>
    <p:sldId id="260" r:id="rId13"/>
    <p:sldId id="270" r:id="rId14"/>
    <p:sldId id="258" r:id="rId15"/>
    <p:sldId id="273" r:id="rId16"/>
    <p:sldId id="274" r:id="rId17"/>
    <p:sldId id="27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5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38E2-4C6C-4A71-B05D-BD08726BDC5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79C8-3CC9-415A-B389-5C7FE5A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LICEUL TEHNOLOGIC NR. 1 DOBREȘTI</a:t>
            </a:r>
            <a:br>
              <a:rPr lang="ro-RO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b="1" cap="none" dirty="0" smtClean="0">
                <a:latin typeface="Times New Roman" pitchFamily="18" charset="0"/>
                <a:cs typeface="Times New Roman" pitchFamily="18" charset="0"/>
              </a:rPr>
              <a:t>Jud.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Programul Erasmus+ </a:t>
            </a: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2019-1-RO01-KA102-061626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‘‘</a:t>
            </a:r>
            <a:r>
              <a:rPr lang="ro-RO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Practică europeană pentru şanse egale de educaţie şi formare profesională şi o tranziţie facilă pe piața muncii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  </a:t>
            </a:r>
          </a:p>
          <a:p>
            <a:pPr algn="r">
              <a:buNone/>
              <a:defRPr/>
            </a:pPr>
            <a: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Flux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Paphos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Cipru</a:t>
            </a:r>
            <a:endParaRPr lang="ro-RO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14.05.2021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05.06.2021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65760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114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Vizite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În Paphos elevii clasei a XI-a B au vizitat următoarele obiective turistice: </a:t>
            </a:r>
          </a:p>
          <a:p>
            <a:pPr>
              <a:buFontTx/>
              <a:buChar char="-"/>
            </a:pPr>
            <a:r>
              <a:rPr lang="ro-RO" i="1" dirty="0" smtClean="0"/>
              <a:t>Muzeul Regilor;</a:t>
            </a:r>
          </a:p>
          <a:p>
            <a:pPr>
              <a:buFontTx/>
              <a:buChar char="-"/>
            </a:pPr>
            <a:r>
              <a:rPr lang="ro-RO" i="1" dirty="0" smtClean="0"/>
              <a:t>Portul din Paphos;</a:t>
            </a:r>
          </a:p>
          <a:p>
            <a:pPr>
              <a:buFontTx/>
              <a:buChar char="-"/>
            </a:pPr>
            <a:r>
              <a:rPr lang="ro-RO" i="1" dirty="0" smtClean="0"/>
              <a:t> Catacomba lui Solomon;</a:t>
            </a:r>
          </a:p>
          <a:p>
            <a:pPr>
              <a:buFontTx/>
              <a:buChar char="-"/>
            </a:pPr>
            <a:r>
              <a:rPr lang="ro-RO" i="1" dirty="0" smtClean="0"/>
              <a:t> Muzeul de Arheologie;</a:t>
            </a:r>
          </a:p>
          <a:p>
            <a:pPr>
              <a:buFontTx/>
              <a:buChar char="-"/>
            </a:pPr>
            <a:r>
              <a:rPr lang="ro-RO" i="1" dirty="0" smtClean="0"/>
              <a:t> </a:t>
            </a:r>
            <a:r>
              <a:rPr lang="ro-RO" i="1" dirty="0"/>
              <a:t>C</a:t>
            </a:r>
            <a:r>
              <a:rPr lang="ro-RO" i="1" dirty="0" smtClean="0"/>
              <a:t>entrul vechi al orașului.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424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1"/>
            <a:ext cx="4368800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5143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1" y="381000"/>
            <a:ext cx="8503709" cy="6248400"/>
          </a:xfrm>
        </p:spPr>
      </p:pic>
    </p:spTree>
    <p:extLst>
      <p:ext uri="{BB962C8B-B14F-4D97-AF65-F5344CB8AC3E}">
        <p14:creationId xmlns:p14="http://schemas.microsoft.com/office/powerpoint/2010/main" val="57256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648200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61949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o-RO" sz="4000" b="1" i="1" dirty="0" smtClean="0">
                <a:latin typeface="Times New Roman" pitchFamily="18" charset="0"/>
                <a:cs typeface="Times New Roman" pitchFamily="18" charset="0"/>
              </a:rPr>
              <a:t>Uniți </a:t>
            </a:r>
            <a:r>
              <a:rPr lang="ro-RO" sz="4000" b="1" i="1" dirty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sz="4000" b="1" i="1" dirty="0" smtClean="0">
                <a:latin typeface="Times New Roman" pitchFamily="18" charset="0"/>
                <a:cs typeface="Times New Roman" pitchFamily="18" charset="0"/>
              </a:rPr>
              <a:t>diversitate</a:t>
            </a:r>
            <a:r>
              <a:rPr lang="ro-RO" sz="40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buFont typeface="Arial" charset="0"/>
              <a:buNone/>
              <a:defRPr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   Activitățile desfășurate în cadrul stagiului de practică au contribuit la formarea și dezvoltarea competențelor-cheie, și anume: competențe antreprenoriale, sociale și civice, digitale, de comunicare într-o limbă străină,  de sensibilizare și de expresie culturală.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5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4" y="914400"/>
            <a:ext cx="8039406" cy="5562600"/>
          </a:xfrm>
        </p:spPr>
      </p:pic>
    </p:spTree>
    <p:extLst>
      <p:ext uri="{BB962C8B-B14F-4D97-AF65-F5344CB8AC3E}">
        <p14:creationId xmlns:p14="http://schemas.microsoft.com/office/powerpoint/2010/main" val="214470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Vizita de monitorizare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Monitor din partea Liceului Tehnologic Nr.1 Dobrești a fost coord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natorul proiectului, doamna director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Maria-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Livia Gego, care a verificat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cazare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mas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vizitat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participan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mobilitate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discu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reprezentan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fi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7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Întoarcerea spre casă după </a:t>
            </a:r>
            <a:r>
              <a:rPr lang="ro-RO" dirty="0"/>
              <a:t>3</a:t>
            </a:r>
            <a:r>
              <a:rPr lang="ro-RO" dirty="0" smtClean="0"/>
              <a:t> săptămâni în Cipru.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98326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8001000" cy="1904999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În data de 14 mai 2021 am pornit împreună cu elevii clasei a XI-a B, din curtea Liceului Tehnologic Nr.1 Dobrești înspre aeroportul din Cluj pentru a ajunge în Cipru.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7371336" cy="36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4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40995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462020" cy="4688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"/>
            <a:ext cx="2987386" cy="3983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71800"/>
            <a:ext cx="2919412" cy="36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Firma P. Kousios Electrical Ltd.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 smtClean="0"/>
              <a:t> În cadrul firmei P. Kousios Electrical Ltd. din Paphos, Cipru cei 14 elevi ai clasei a XI-a B de la profilul mecanică și-au desfășurat cele 90 de ore de instruire practică. Elevii </a:t>
            </a:r>
            <a:r>
              <a:rPr lang="ro-RO" i="1" dirty="0" smtClean="0"/>
              <a:t>Liceului Tehnologic Nr.1 Dobrești </a:t>
            </a:r>
            <a:r>
              <a:rPr lang="ro-RO" dirty="0" smtClean="0"/>
              <a:t>au desfășurat următoarele activități:         montarea și demontarea întrerupătoarelor electrice, montarea și sudarea diodelor de la o placă de bază, montarea și demontarea unui videoproiector, sudarea unei pompe de apă, montarea și demontarea unei mese speciale de lucru pentru mecanică.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9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858000" cy="4952999"/>
          </a:xfrm>
        </p:spPr>
      </p:pic>
    </p:spTree>
    <p:extLst>
      <p:ext uri="{BB962C8B-B14F-4D97-AF65-F5344CB8AC3E}">
        <p14:creationId xmlns:p14="http://schemas.microsoft.com/office/powerpoint/2010/main" val="174983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36576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7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1" y="1066800"/>
            <a:ext cx="7386109" cy="5059363"/>
          </a:xfrm>
        </p:spPr>
      </p:pic>
    </p:spTree>
    <p:extLst>
      <p:ext uri="{BB962C8B-B14F-4D97-AF65-F5344CB8AC3E}">
        <p14:creationId xmlns:p14="http://schemas.microsoft.com/office/powerpoint/2010/main" val="8121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1656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76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322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LICEUL TEHNOLOGIC NR. 1 DOBREȘTI Jud. Bihor</vt:lpstr>
      <vt:lpstr>În data de 14 mai 2021 am pornit împreună cu elevii clasei a XI-a B, din curtea Liceului Tehnologic Nr.1 Dobrești înspre aeroportul din Cluj pentru a ajunge în Cipru.</vt:lpstr>
      <vt:lpstr>PowerPoint Presentation</vt:lpstr>
      <vt:lpstr>PowerPoint Presentation</vt:lpstr>
      <vt:lpstr>Firma P. Kousios Electrical Ltd.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Vizite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Vizita de monitorizare</vt:lpstr>
      <vt:lpstr>Întoarcerea spre casă după 3 săptămâni în Cipru.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21</cp:revision>
  <dcterms:created xsi:type="dcterms:W3CDTF">2021-09-26T16:26:47Z</dcterms:created>
  <dcterms:modified xsi:type="dcterms:W3CDTF">2022-02-01T18:21:03Z</dcterms:modified>
</cp:coreProperties>
</file>