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0" r:id="rId7"/>
    <p:sldId id="261" r:id="rId8"/>
    <p:sldId id="262" r:id="rId9"/>
    <p:sldId id="276" r:id="rId10"/>
    <p:sldId id="263" r:id="rId11"/>
    <p:sldId id="265" r:id="rId12"/>
    <p:sldId id="267" r:id="rId13"/>
    <p:sldId id="269" r:id="rId14"/>
    <p:sldId id="275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D8FB-C1A4-4FCA-9E9F-2EC2C08ADBC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DFBD-C624-4CE0-A129-7119272F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5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D8FB-C1A4-4FCA-9E9F-2EC2C08ADBC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DFBD-C624-4CE0-A129-7119272F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2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D8FB-C1A4-4FCA-9E9F-2EC2C08ADBC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DFBD-C624-4CE0-A129-7119272F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D8FB-C1A4-4FCA-9E9F-2EC2C08ADBC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DFBD-C624-4CE0-A129-7119272F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9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D8FB-C1A4-4FCA-9E9F-2EC2C08ADBC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DFBD-C624-4CE0-A129-7119272F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2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D8FB-C1A4-4FCA-9E9F-2EC2C08ADBC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DFBD-C624-4CE0-A129-7119272F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D8FB-C1A4-4FCA-9E9F-2EC2C08ADBC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DFBD-C624-4CE0-A129-7119272F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8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D8FB-C1A4-4FCA-9E9F-2EC2C08ADBC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DFBD-C624-4CE0-A129-7119272F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7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D8FB-C1A4-4FCA-9E9F-2EC2C08ADBC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DFBD-C624-4CE0-A129-7119272F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1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D8FB-C1A4-4FCA-9E9F-2EC2C08ADBC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DFBD-C624-4CE0-A129-7119272F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D8FB-C1A4-4FCA-9E9F-2EC2C08ADBC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DFBD-C624-4CE0-A129-7119272F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4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ED8FB-C1A4-4FCA-9E9F-2EC2C08ADBC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1DFBD-C624-4CE0-A129-7119272F2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7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LICEUL TEHNOLOGIC NR. 1 DOBREȘTI</a:t>
            </a:r>
            <a:br>
              <a:rPr lang="ro-RO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b="1" cap="none" dirty="0" smtClean="0">
                <a:latin typeface="Times New Roman" pitchFamily="18" charset="0"/>
                <a:cs typeface="Times New Roman" pitchFamily="18" charset="0"/>
              </a:rPr>
              <a:t>Jud.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ihor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8229600" cy="4343400"/>
          </a:xfrm>
        </p:spPr>
        <p:txBody>
          <a:bodyPr/>
          <a:lstStyle/>
          <a:p>
            <a:r>
              <a:rPr lang="ro-RO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Programul Erasmus+ </a:t>
            </a:r>
            <a:endParaRPr lang="en-US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2019-1-RO01-KA102-061626</a:t>
            </a:r>
          </a:p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‘‘</a:t>
            </a:r>
            <a:r>
              <a:rPr lang="ro-RO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Practică europeană pentru şanse egale de educaţie şi formare profesională şi o tranziţie facilă pe piața muncii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’’   </a:t>
            </a:r>
          </a:p>
          <a:p>
            <a:pPr algn="r">
              <a:defRPr/>
            </a:pPr>
            <a:r>
              <a:rPr lang="ro-RO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Flux </a:t>
            </a:r>
            <a:r>
              <a:rPr lang="ro-RO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o-RO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Granada, Spania</a:t>
            </a:r>
            <a:endParaRPr lang="ro-RO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o-RO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ro-RO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.2021</a:t>
            </a:r>
            <a:r>
              <a:rPr lang="ro-RO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o-RO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ro-RO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.2021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Vizite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  În Spania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elevii clasei a XI-a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au vizitat următoarele obiective turistice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Palatul Alhambra;</a:t>
            </a:r>
          </a:p>
          <a:p>
            <a:pPr>
              <a:buFontTx/>
              <a:buChar char="-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Catedrala din Granada;</a:t>
            </a:r>
          </a:p>
          <a:p>
            <a:pPr>
              <a:buFontTx/>
              <a:buChar char="-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Cordoba;</a:t>
            </a:r>
          </a:p>
          <a:p>
            <a:pPr>
              <a:buFontTx/>
              <a:buChar char="-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Sevilla;</a:t>
            </a:r>
          </a:p>
          <a:p>
            <a:pPr>
              <a:buFontTx/>
              <a:buChar char="-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Parcul de Științe din Granada;</a:t>
            </a:r>
          </a:p>
          <a:p>
            <a:pPr>
              <a:buFontTx/>
              <a:buChar char="-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Malaga.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5055269" cy="3505200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64" y="1219200"/>
            <a:ext cx="5181600" cy="548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2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7086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077199" cy="5791200"/>
          </a:xfrm>
        </p:spPr>
      </p:pic>
    </p:spTree>
    <p:extLst>
      <p:ext uri="{BB962C8B-B14F-4D97-AF65-F5344CB8AC3E}">
        <p14:creationId xmlns:p14="http://schemas.microsoft.com/office/powerpoint/2010/main" val="2392645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latin typeface="Times New Roman" pitchFamily="18" charset="0"/>
                <a:cs typeface="Times New Roman" pitchFamily="18" charset="0"/>
              </a:rPr>
              <a:t>Vizita de monitorizare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    Monitor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din partea Liceului Tehnologic Nr.1 Dobrești a fost coord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natorul proiectului,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doamna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director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Maria-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Livia Gego, care a verificat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condi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iile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cazare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mas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vizitat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participan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ții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din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mobilitate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locul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munc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avut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discu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despre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activitatea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reprezentan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 fi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FESTIVITATEA DE PREMIERE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8000999" cy="5105400"/>
          </a:xfrm>
        </p:spPr>
      </p:pic>
    </p:spTree>
    <p:extLst>
      <p:ext uri="{BB962C8B-B14F-4D97-AF65-F5344CB8AC3E}">
        <p14:creationId xmlns:p14="http://schemas.microsoft.com/office/powerpoint/2010/main" val="3619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3396595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39091"/>
            <a:ext cx="348775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ro-RO" sz="40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În concluzie, activitățile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desfășurate în cadrul stagiului de practică au contribuit la formarea și dezvoltarea competențelor-cheie, și anume: competențe antreprenoriale, sociale și civice, digitale, de comunicare într-o limbă străină,  de sensibilizare și de expresie culturală.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9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   În data de 12 iunie 2021 am pornit împreună cu elevii clasei a XI-a A, din curtea Liceului Tehnologic Nr.1 Dobrești înspre aeroportul din Budapesta pentru a ajunge în Granada.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3886200" cy="5181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66800"/>
            <a:ext cx="41910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irma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JDM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Solutions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-Plaza de la Trinidad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În cadrul firmei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JDM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Solutions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din Granada, Spania cei 15 elevi ai clasei a XI-a A de la profilul economic și-au desfășurat cele 90 de ore de instruire practică. Elevii Liceului Tehnologic Nr.1 Dobrești au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lucrat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grupe de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te 3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persoane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. Aceștia au avut de îndeplinit următoarele sarcini:</a:t>
            </a: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realiz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eze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firm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și să îi dea un nume;</a:t>
            </a:r>
          </a:p>
          <a:p>
            <a:pPr marL="0" indent="0">
              <a:buNone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 - să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confec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ți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eze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vestimenta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ți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e tradi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ți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onal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ă;</a:t>
            </a:r>
          </a:p>
          <a:p>
            <a:pPr marL="0" indent="0">
              <a:buNone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  -  să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explic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de ce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ales acest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nume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pentru firmă;</a:t>
            </a:r>
          </a:p>
          <a:p>
            <a:pPr marL="0" indent="0"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   -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să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creeze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propriul logo,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motto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și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organigrama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firmei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să explic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ce rol are directorul,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managerul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și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directorul de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marketing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   -  să explice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ce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nevoie de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personal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   -  să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ezbat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rmătorul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subiect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ccidente </a:t>
            </a:r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la locul de 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munc</a:t>
            </a:r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    - să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complet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eze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diferite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documente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precum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ordine de plată, chitanțe, cecuri;</a:t>
            </a:r>
          </a:p>
          <a:p>
            <a:pPr marL="0" indent="0">
              <a:buNone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    -să participe la un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oc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de rol pentru a vedea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cum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ioneaz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banca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metodele de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plat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card, transfer,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cash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84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153399" cy="6477000"/>
          </a:xfrm>
        </p:spPr>
      </p:pic>
    </p:spTree>
    <p:extLst>
      <p:ext uri="{BB962C8B-B14F-4D97-AF65-F5344CB8AC3E}">
        <p14:creationId xmlns:p14="http://schemas.microsoft.com/office/powerpoint/2010/main" val="38930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8229600" cy="5334000"/>
          </a:xfrm>
        </p:spPr>
      </p:pic>
    </p:spTree>
    <p:extLst>
      <p:ext uri="{BB962C8B-B14F-4D97-AF65-F5344CB8AC3E}">
        <p14:creationId xmlns:p14="http://schemas.microsoft.com/office/powerpoint/2010/main" val="2261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305800" cy="6229350"/>
          </a:xfrm>
        </p:spPr>
      </p:pic>
    </p:spTree>
    <p:extLst>
      <p:ext uri="{BB962C8B-B14F-4D97-AF65-F5344CB8AC3E}">
        <p14:creationId xmlns:p14="http://schemas.microsoft.com/office/powerpoint/2010/main" val="1608560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848599" cy="5791200"/>
          </a:xfrm>
        </p:spPr>
      </p:pic>
    </p:spTree>
    <p:extLst>
      <p:ext uri="{BB962C8B-B14F-4D97-AF65-F5344CB8AC3E}">
        <p14:creationId xmlns:p14="http://schemas.microsoft.com/office/powerpoint/2010/main" val="3421291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443</Words>
  <Application>Microsoft Office PowerPoint</Application>
  <PresentationFormat>On-screen Show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LICEUL TEHNOLOGIC NR. 1 DOBREȘTI Jud. Bihor</vt:lpstr>
      <vt:lpstr>PowerPoint Presentation</vt:lpstr>
      <vt:lpstr>PowerPoint Presentation</vt:lpstr>
      <vt:lpstr>Firma JDM Solutions-Plaza de la Trinidad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Vizite</vt:lpstr>
      <vt:lpstr>PowerPoint Presentation</vt:lpstr>
      <vt:lpstr>PowerPoint Presentation</vt:lpstr>
      <vt:lpstr>PowerPoint Presentation</vt:lpstr>
      <vt:lpstr>Vizita de monitorizare</vt:lpstr>
      <vt:lpstr>FESTIVITATEA DE PREMIERE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</dc:creator>
  <cp:lastModifiedBy>George</cp:lastModifiedBy>
  <cp:revision>11</cp:revision>
  <dcterms:created xsi:type="dcterms:W3CDTF">2021-11-08T08:44:52Z</dcterms:created>
  <dcterms:modified xsi:type="dcterms:W3CDTF">2022-02-01T18:22:12Z</dcterms:modified>
</cp:coreProperties>
</file>